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32" r:id="rId9"/>
    <p:sldId id="313" r:id="rId10"/>
    <p:sldId id="328" r:id="rId11"/>
    <p:sldId id="326" r:id="rId12"/>
    <p:sldId id="322" r:id="rId13"/>
    <p:sldId id="323" r:id="rId14"/>
    <p:sldId id="324" r:id="rId15"/>
    <p:sldId id="329" r:id="rId16"/>
    <p:sldId id="330" r:id="rId17"/>
    <p:sldId id="331" r:id="rId18"/>
    <p:sldId id="334" r:id="rId19"/>
    <p:sldId id="338" r:id="rId20"/>
    <p:sldId id="336" r:id="rId21"/>
    <p:sldId id="337" r:id="rId22"/>
    <p:sldId id="317" r:id="rId23"/>
    <p:sldId id="318" r:id="rId24"/>
    <p:sldId id="311" r:id="rId25"/>
    <p:sldId id="309" r:id="rId26"/>
    <p:sldId id="310" r:id="rId27"/>
    <p:sldId id="308" r:id="rId28"/>
    <p:sldId id="307" r:id="rId29"/>
    <p:sldId id="299" r:id="rId30"/>
    <p:sldId id="306" r:id="rId31"/>
    <p:sldId id="300" r:id="rId32"/>
    <p:sldId id="305" r:id="rId33"/>
    <p:sldId id="301" r:id="rId34"/>
    <p:sldId id="285" r:id="rId35"/>
    <p:sldId id="287" r:id="rId36"/>
    <p:sldId id="294" r:id="rId37"/>
    <p:sldId id="289" r:id="rId38"/>
    <p:sldId id="293" r:id="rId39"/>
    <p:sldId id="295" r:id="rId40"/>
    <p:sldId id="298" r:id="rId41"/>
    <p:sldId id="292" r:id="rId42"/>
    <p:sldId id="291" r:id="rId43"/>
    <p:sldId id="314" r:id="rId44"/>
    <p:sldId id="304" r:id="rId45"/>
    <p:sldId id="283" r:id="rId46"/>
    <p:sldId id="284" r:id="rId47"/>
    <p:sldId id="288" r:id="rId48"/>
    <p:sldId id="276" r:id="rId49"/>
    <p:sldId id="279" r:id="rId50"/>
    <p:sldId id="278" r:id="rId51"/>
    <p:sldId id="280" r:id="rId52"/>
    <p:sldId id="282" r:id="rId53"/>
    <p:sldId id="268" r:id="rId54"/>
    <p:sldId id="267" r:id="rId55"/>
    <p:sldId id="266" r:id="rId56"/>
    <p:sldId id="265" r:id="rId57"/>
    <p:sldId id="258" r:id="rId58"/>
    <p:sldId id="263" r:id="rId59"/>
    <p:sldId id="26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3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67.png"/><Relationship Id="rId4" Type="http://schemas.openxmlformats.org/officeDocument/2006/relationships/image" Target="../media/image20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75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03.png"/><Relationship Id="rId39" Type="http://schemas.openxmlformats.org/officeDocument/2006/relationships/image" Target="../media/image154.png"/><Relationship Id="rId21" Type="http://schemas.openxmlformats.org/officeDocument/2006/relationships/image" Target="../media/image137.png"/><Relationship Id="rId34" Type="http://schemas.openxmlformats.org/officeDocument/2006/relationships/image" Target="../media/image149.png"/><Relationship Id="rId42" Type="http://schemas.openxmlformats.org/officeDocument/2006/relationships/image" Target="../media/image157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7.png"/><Relationship Id="rId37" Type="http://schemas.openxmlformats.org/officeDocument/2006/relationships/image" Target="../media/image152.png"/><Relationship Id="rId40" Type="http://schemas.openxmlformats.org/officeDocument/2006/relationships/image" Target="../media/image155.png"/><Relationship Id="rId45" Type="http://schemas.openxmlformats.org/officeDocument/2006/relationships/image" Target="../media/image160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3.png"/><Relationship Id="rId36" Type="http://schemas.openxmlformats.org/officeDocument/2006/relationships/image" Target="../media/image15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6.png"/><Relationship Id="rId44" Type="http://schemas.openxmlformats.org/officeDocument/2006/relationships/image" Target="../media/image159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50.png"/><Relationship Id="rId43" Type="http://schemas.openxmlformats.org/officeDocument/2006/relationships/image" Target="../media/image158.png"/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8.png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20" Type="http://schemas.openxmlformats.org/officeDocument/2006/relationships/image" Target="../media/image136.png"/><Relationship Id="rId41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03.png"/><Relationship Id="rId21" Type="http://schemas.openxmlformats.org/officeDocument/2006/relationships/image" Target="../media/image194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image" Target="../media/image141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43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142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4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image" Target="../media/image195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143.png"/><Relationship Id="rId5" Type="http://schemas.openxmlformats.org/officeDocument/2006/relationships/image" Target="../media/image198.png"/><Relationship Id="rId15" Type="http://schemas.openxmlformats.org/officeDocument/2006/relationships/image" Target="../media/image206.png"/><Relationship Id="rId10" Type="http://schemas.openxmlformats.org/officeDocument/2006/relationships/image" Target="../media/image142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26" Type="http://schemas.openxmlformats.org/officeDocument/2006/relationships/image" Target="../media/image238.png"/><Relationship Id="rId39" Type="http://schemas.openxmlformats.org/officeDocument/2006/relationships/image" Target="../media/image205.png"/><Relationship Id="rId21" Type="http://schemas.openxmlformats.org/officeDocument/2006/relationships/image" Target="../media/image233.png"/><Relationship Id="rId34" Type="http://schemas.openxmlformats.org/officeDocument/2006/relationships/image" Target="../media/image246.png"/><Relationship Id="rId42" Type="http://schemas.openxmlformats.org/officeDocument/2006/relationships/image" Target="../media/image253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29" Type="http://schemas.openxmlformats.org/officeDocument/2006/relationships/image" Target="../media/image241.png"/><Relationship Id="rId41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24" Type="http://schemas.openxmlformats.org/officeDocument/2006/relationships/image" Target="../media/image236.png"/><Relationship Id="rId32" Type="http://schemas.openxmlformats.org/officeDocument/2006/relationships/image" Target="../media/image244.png"/><Relationship Id="rId37" Type="http://schemas.openxmlformats.org/officeDocument/2006/relationships/image" Target="../media/image249.png"/><Relationship Id="rId40" Type="http://schemas.openxmlformats.org/officeDocument/2006/relationships/image" Target="../media/image251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23" Type="http://schemas.openxmlformats.org/officeDocument/2006/relationships/image" Target="../media/image235.png"/><Relationship Id="rId28" Type="http://schemas.openxmlformats.org/officeDocument/2006/relationships/image" Target="../media/image240.png"/><Relationship Id="rId36" Type="http://schemas.openxmlformats.org/officeDocument/2006/relationships/image" Target="../media/image248.png"/><Relationship Id="rId10" Type="http://schemas.openxmlformats.org/officeDocument/2006/relationships/image" Target="../media/image222.png"/><Relationship Id="rId19" Type="http://schemas.openxmlformats.org/officeDocument/2006/relationships/image" Target="../media/image231.png"/><Relationship Id="rId31" Type="http://schemas.openxmlformats.org/officeDocument/2006/relationships/image" Target="../media/image243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Relationship Id="rId22" Type="http://schemas.openxmlformats.org/officeDocument/2006/relationships/image" Target="../media/image234.png"/><Relationship Id="rId27" Type="http://schemas.openxmlformats.org/officeDocument/2006/relationships/image" Target="../media/image239.png"/><Relationship Id="rId30" Type="http://schemas.openxmlformats.org/officeDocument/2006/relationships/image" Target="../media/image242.png"/><Relationship Id="rId35" Type="http://schemas.openxmlformats.org/officeDocument/2006/relationships/image" Target="../media/image247.png"/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5" Type="http://schemas.openxmlformats.org/officeDocument/2006/relationships/image" Target="../media/image237.png"/><Relationship Id="rId33" Type="http://schemas.openxmlformats.org/officeDocument/2006/relationships/image" Target="../media/image245.png"/><Relationship Id="rId38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5" Type="http://schemas.openxmlformats.org/officeDocument/2006/relationships/image" Target="../media/image206.png"/><Relationship Id="rId4" Type="http://schemas.openxmlformats.org/officeDocument/2006/relationships/image" Target="../media/image207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7.png"/><Relationship Id="rId18" Type="http://schemas.openxmlformats.org/officeDocument/2006/relationships/image" Target="../media/image271.png"/><Relationship Id="rId26" Type="http://schemas.openxmlformats.org/officeDocument/2006/relationships/image" Target="../media/image207.png"/><Relationship Id="rId39" Type="http://schemas.openxmlformats.org/officeDocument/2006/relationships/image" Target="../media/image290.png"/><Relationship Id="rId21" Type="http://schemas.openxmlformats.org/officeDocument/2006/relationships/image" Target="../media/image274.png"/><Relationship Id="rId34" Type="http://schemas.openxmlformats.org/officeDocument/2006/relationships/image" Target="../media/image286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6" Type="http://schemas.openxmlformats.org/officeDocument/2006/relationships/image" Target="../media/image269.png"/><Relationship Id="rId20" Type="http://schemas.openxmlformats.org/officeDocument/2006/relationships/image" Target="../media/image273.png"/><Relationship Id="rId29" Type="http://schemas.openxmlformats.org/officeDocument/2006/relationships/image" Target="../media/image281.png"/><Relationship Id="rId41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7.png"/><Relationship Id="rId32" Type="http://schemas.openxmlformats.org/officeDocument/2006/relationships/image" Target="../media/image284.png"/><Relationship Id="rId37" Type="http://schemas.openxmlformats.org/officeDocument/2006/relationships/image" Target="../media/image208.png"/><Relationship Id="rId40" Type="http://schemas.openxmlformats.org/officeDocument/2006/relationships/image" Target="../media/image291.png"/><Relationship Id="rId5" Type="http://schemas.openxmlformats.org/officeDocument/2006/relationships/image" Target="../media/image259.png"/><Relationship Id="rId15" Type="http://schemas.openxmlformats.org/officeDocument/2006/relationships/image" Target="../media/image206.png"/><Relationship Id="rId23" Type="http://schemas.openxmlformats.org/officeDocument/2006/relationships/image" Target="../media/image276.png"/><Relationship Id="rId28" Type="http://schemas.openxmlformats.org/officeDocument/2006/relationships/image" Target="../media/image280.png"/><Relationship Id="rId36" Type="http://schemas.openxmlformats.org/officeDocument/2006/relationships/image" Target="../media/image288.png"/><Relationship Id="rId10" Type="http://schemas.openxmlformats.org/officeDocument/2006/relationships/image" Target="../media/image264.png"/><Relationship Id="rId19" Type="http://schemas.openxmlformats.org/officeDocument/2006/relationships/image" Target="../media/image272.png"/><Relationship Id="rId31" Type="http://schemas.openxmlformats.org/officeDocument/2006/relationships/image" Target="../media/image283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5.png"/><Relationship Id="rId27" Type="http://schemas.openxmlformats.org/officeDocument/2006/relationships/image" Target="../media/image279.png"/><Relationship Id="rId30" Type="http://schemas.openxmlformats.org/officeDocument/2006/relationships/image" Target="../media/image282.png"/><Relationship Id="rId35" Type="http://schemas.openxmlformats.org/officeDocument/2006/relationships/image" Target="../media/image287.png"/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12" Type="http://schemas.openxmlformats.org/officeDocument/2006/relationships/image" Target="../media/image266.png"/><Relationship Id="rId17" Type="http://schemas.openxmlformats.org/officeDocument/2006/relationships/image" Target="../media/image270.png"/><Relationship Id="rId25" Type="http://schemas.openxmlformats.org/officeDocument/2006/relationships/image" Target="../media/image278.png"/><Relationship Id="rId33" Type="http://schemas.openxmlformats.org/officeDocument/2006/relationships/image" Target="../media/image285.png"/><Relationship Id="rId38" Type="http://schemas.openxmlformats.org/officeDocument/2006/relationships/image" Target="../media/image2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4.png"/><Relationship Id="rId7" Type="http://schemas.openxmlformats.org/officeDocument/2006/relationships/image" Target="../media/image297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01.png"/><Relationship Id="rId4" Type="http://schemas.openxmlformats.org/officeDocument/2006/relationships/image" Target="../media/image295.png"/><Relationship Id="rId9" Type="http://schemas.openxmlformats.org/officeDocument/2006/relationships/image" Target="../media/image2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4.png"/><Relationship Id="rId7" Type="http://schemas.openxmlformats.org/officeDocument/2006/relationships/image" Target="../media/image20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Relationship Id="rId9" Type="http://schemas.openxmlformats.org/officeDocument/2006/relationships/image" Target="../media/image30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09.png"/><Relationship Id="rId7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77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9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2.png"/><Relationship Id="rId7" Type="http://schemas.openxmlformats.org/officeDocument/2006/relationships/image" Target="../media/image34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44.png"/><Relationship Id="rId10" Type="http://schemas.openxmlformats.org/officeDocument/2006/relationships/image" Target="../media/image348.png"/><Relationship Id="rId4" Type="http://schemas.openxmlformats.org/officeDocument/2006/relationships/image" Target="../media/image343.png"/><Relationship Id="rId9" Type="http://schemas.openxmlformats.org/officeDocument/2006/relationships/image" Target="../media/image3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44" y="1761766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4500603" y="20747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6532895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FDBD52-EFB8-5C8A-88D3-39C85253D51C}"/>
              </a:ext>
            </a:extLst>
          </p:cNvPr>
          <p:cNvSpPr/>
          <p:nvPr/>
        </p:nvSpPr>
        <p:spPr>
          <a:xfrm>
            <a:off x="937782" y="2985245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45D78-C718-C908-E0F0-861F1D17960C}"/>
              </a:ext>
            </a:extLst>
          </p:cNvPr>
          <p:cNvSpPr/>
          <p:nvPr/>
        </p:nvSpPr>
        <p:spPr>
          <a:xfrm>
            <a:off x="2174912" y="2985248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2CD8E-9C30-F8EA-B96D-29612DA5F887}"/>
              </a:ext>
            </a:extLst>
          </p:cNvPr>
          <p:cNvSpPr/>
          <p:nvPr/>
        </p:nvSpPr>
        <p:spPr>
          <a:xfrm>
            <a:off x="5204983" y="2985247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57BDF-71CC-C1AB-A974-21FB04DA8AC6}"/>
              </a:ext>
            </a:extLst>
          </p:cNvPr>
          <p:cNvSpPr/>
          <p:nvPr/>
        </p:nvSpPr>
        <p:spPr>
          <a:xfrm>
            <a:off x="8082653" y="2985247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C6024-74B4-A8BE-1060-DE9BD56F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0" y="2233240"/>
            <a:ext cx="1822296" cy="27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-10.2983</a:t>
            </a:r>
          </a:p>
        </p:txBody>
      </p:sp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75710</TotalTime>
  <Words>1057</Words>
  <Application>Microsoft Office PowerPoint</Application>
  <PresentationFormat>Widescreen</PresentationFormat>
  <Paragraphs>214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286</cp:revision>
  <dcterms:created xsi:type="dcterms:W3CDTF">2023-07-26T17:49:20Z</dcterms:created>
  <dcterms:modified xsi:type="dcterms:W3CDTF">2025-04-09T20:28:29Z</dcterms:modified>
</cp:coreProperties>
</file>